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7"/>
  </p:notesMasterIdLst>
  <p:sldIdLst>
    <p:sldId id="256" r:id="rId2"/>
    <p:sldId id="257" r:id="rId3"/>
    <p:sldId id="262" r:id="rId4"/>
    <p:sldId id="288" r:id="rId5"/>
    <p:sldId id="261" r:id="rId6"/>
    <p:sldId id="289" r:id="rId7"/>
    <p:sldId id="263" r:id="rId8"/>
    <p:sldId id="290" r:id="rId9"/>
    <p:sldId id="291" r:id="rId10"/>
    <p:sldId id="292" r:id="rId11"/>
    <p:sldId id="293" r:id="rId12"/>
    <p:sldId id="258" r:id="rId13"/>
    <p:sldId id="294" r:id="rId14"/>
    <p:sldId id="295" r:id="rId15"/>
    <p:sldId id="260" r:id="rId16"/>
  </p:sldIdLst>
  <p:sldSz cx="9144000" cy="5143500" type="screen16x9"/>
  <p:notesSz cx="6858000" cy="9144000"/>
  <p:embeddedFontLst>
    <p:embeddedFont>
      <p:font typeface="Montserrat Light" panose="020B0604020202020204" charset="0"/>
      <p:regular r:id="rId18"/>
      <p:bold r:id="rId19"/>
      <p:italic r:id="rId20"/>
      <p:boldItalic r:id="rId21"/>
    </p:embeddedFont>
    <p:embeddedFont>
      <p:font typeface="Modern No. 20" panose="02070704070505020303" pitchFamily="18" charset="0"/>
      <p:regular r:id="rId22"/>
    </p:embeddedFont>
    <p:embeddedFont>
      <p:font typeface="Arial Black" panose="020B0A04020102020204" pitchFamily="34" charset="0"/>
      <p:bold r:id="rId23"/>
    </p:embeddedFont>
    <p:embeddedFont>
      <p:font typeface="Montserrat ExtraBold" panose="020B0604020202020204" charset="0"/>
      <p:bold r:id="rId24"/>
      <p:boldItalic r:id="rId25"/>
    </p:embeddedFont>
    <p:embeddedFont>
      <p:font typeface="Perpetua Titling MT" panose="02020502060505020804" pitchFamily="18" charset="0"/>
      <p:regular r:id="rId26"/>
      <p:bold r:id="rId27"/>
    </p:embeddedFont>
    <p:embeddedFont>
      <p:font typeface="Montserrat"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B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68B27B-C429-4D14-88CE-B9016DA2D46B}">
  <a:tblStyle styleId="{2368B27B-C429-4D14-88CE-B9016DA2D46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6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217213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093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932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2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62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026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535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2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1" name="Google Shape;11;p2"/>
          <p:cNvSpPr txBox="1">
            <a:spLocks noGrp="1"/>
          </p:cNvSpPr>
          <p:nvPr>
            <p:ph type="ctrTitle"/>
          </p:nvPr>
        </p:nvSpPr>
        <p:spPr>
          <a:xfrm>
            <a:off x="2302050" y="1223200"/>
            <a:ext cx="4539900" cy="2697000"/>
          </a:xfrm>
          <a:prstGeom prst="rect">
            <a:avLst/>
          </a:prstGeom>
        </p:spPr>
        <p:txBody>
          <a:bodyPr spcFirstLastPara="1" wrap="square" lIns="0" tIns="0" rIns="0" bIns="0"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8" name="Google Shape;18;p4"/>
          <p:cNvSpPr txBox="1">
            <a:spLocks noGrp="1"/>
          </p:cNvSpPr>
          <p:nvPr>
            <p:ph type="body" idx="1"/>
          </p:nvPr>
        </p:nvSpPr>
        <p:spPr>
          <a:xfrm>
            <a:off x="2370425" y="1780800"/>
            <a:ext cx="4403100" cy="1944300"/>
          </a:xfrm>
          <a:prstGeom prst="rect">
            <a:avLst/>
          </a:prstGeom>
        </p:spPr>
        <p:txBody>
          <a:bodyPr spcFirstLastPara="1" wrap="square" lIns="0" tIns="0" rIns="0" bIns="0" anchor="t" anchorCtr="0"/>
          <a:lstStyle>
            <a:lvl1pPr marL="457200" lvl="0" indent="-368300" algn="ctr" rtl="0">
              <a:spcBef>
                <a:spcPts val="600"/>
              </a:spcBef>
              <a:spcAft>
                <a:spcPts val="0"/>
              </a:spcAft>
              <a:buClr>
                <a:srgbClr val="FFFFFF"/>
              </a:buClr>
              <a:buSzPts val="2200"/>
              <a:buChar char="◦"/>
              <a:defRPr i="1">
                <a:solidFill>
                  <a:srgbClr val="FFFFFF"/>
                </a:solidFill>
              </a:defRPr>
            </a:lvl1pPr>
            <a:lvl2pPr marL="914400" lvl="1" indent="-368300" algn="ctr" rtl="0">
              <a:spcBef>
                <a:spcPts val="1000"/>
              </a:spcBef>
              <a:spcAft>
                <a:spcPts val="0"/>
              </a:spcAft>
              <a:buClr>
                <a:srgbClr val="FFFFFF"/>
              </a:buClr>
              <a:buSzPts val="2200"/>
              <a:buChar char="◦"/>
              <a:defRPr i="1">
                <a:solidFill>
                  <a:srgbClr val="FFFFFF"/>
                </a:solidFill>
              </a:defRPr>
            </a:lvl2pPr>
            <a:lvl3pPr marL="1371600" lvl="2" indent="-368300" algn="ctr" rtl="0">
              <a:spcBef>
                <a:spcPts val="1000"/>
              </a:spcBef>
              <a:spcAft>
                <a:spcPts val="0"/>
              </a:spcAft>
              <a:buClr>
                <a:srgbClr val="FFFFFF"/>
              </a:buClr>
              <a:buSzPts val="2200"/>
              <a:buChar char="◦"/>
              <a:defRPr i="1">
                <a:solidFill>
                  <a:srgbClr val="FFFFFF"/>
                </a:solidFill>
              </a:defRPr>
            </a:lvl3pPr>
            <a:lvl4pPr marL="1828800" lvl="3" indent="-368300" algn="ctr" rtl="0">
              <a:spcBef>
                <a:spcPts val="1000"/>
              </a:spcBef>
              <a:spcAft>
                <a:spcPts val="0"/>
              </a:spcAft>
              <a:buClr>
                <a:srgbClr val="FFFFFF"/>
              </a:buClr>
              <a:buSzPts val="2200"/>
              <a:buChar char="◦"/>
              <a:defRPr i="1">
                <a:solidFill>
                  <a:srgbClr val="FFFFFF"/>
                </a:solidFill>
              </a:defRPr>
            </a:lvl4pPr>
            <a:lvl5pPr marL="2286000" lvl="4" indent="-368300" algn="ctr" rtl="0">
              <a:spcBef>
                <a:spcPts val="1000"/>
              </a:spcBef>
              <a:spcAft>
                <a:spcPts val="0"/>
              </a:spcAft>
              <a:buClr>
                <a:srgbClr val="FFFFFF"/>
              </a:buClr>
              <a:buSzPts val="2200"/>
              <a:buChar char="◦"/>
              <a:defRPr i="1">
                <a:solidFill>
                  <a:srgbClr val="FFFFFF"/>
                </a:solidFill>
              </a:defRPr>
            </a:lvl5pPr>
            <a:lvl6pPr marL="2743200" lvl="5" indent="-368300" algn="ctr" rtl="0">
              <a:spcBef>
                <a:spcPts val="1000"/>
              </a:spcBef>
              <a:spcAft>
                <a:spcPts val="0"/>
              </a:spcAft>
              <a:buClr>
                <a:srgbClr val="FFFFFF"/>
              </a:buClr>
              <a:buSzPts val="2200"/>
              <a:buChar char="◦"/>
              <a:defRPr i="1">
                <a:solidFill>
                  <a:srgbClr val="FFFFFF"/>
                </a:solidFill>
              </a:defRPr>
            </a:lvl6pPr>
            <a:lvl7pPr marL="3200400" lvl="6" indent="-368300" algn="ctr" rtl="0">
              <a:spcBef>
                <a:spcPts val="1000"/>
              </a:spcBef>
              <a:spcAft>
                <a:spcPts val="0"/>
              </a:spcAft>
              <a:buClr>
                <a:srgbClr val="FFFFFF"/>
              </a:buClr>
              <a:buSzPts val="2200"/>
              <a:buChar char="◦"/>
              <a:defRPr i="1">
                <a:solidFill>
                  <a:srgbClr val="FFFFFF"/>
                </a:solidFill>
              </a:defRPr>
            </a:lvl7pPr>
            <a:lvl8pPr marL="3657600" lvl="7" indent="-368300" algn="ctr" rtl="0">
              <a:spcBef>
                <a:spcPts val="1000"/>
              </a:spcBef>
              <a:spcAft>
                <a:spcPts val="0"/>
              </a:spcAft>
              <a:buClr>
                <a:srgbClr val="FFFFFF"/>
              </a:buClr>
              <a:buSzPts val="2200"/>
              <a:buChar char="◦"/>
              <a:defRPr i="1">
                <a:solidFill>
                  <a:srgbClr val="FFFFFF"/>
                </a:solidFill>
              </a:defRPr>
            </a:lvl8pPr>
            <a:lvl9pPr marL="4114800" lvl="8" indent="-368300" algn="ctr">
              <a:spcBef>
                <a:spcPts val="1000"/>
              </a:spcBef>
              <a:spcAft>
                <a:spcPts val="1000"/>
              </a:spcAft>
              <a:buClr>
                <a:srgbClr val="FFFFFF"/>
              </a:buClr>
              <a:buSzPts val="2200"/>
              <a:buChar char="◦"/>
              <a:defRPr i="1">
                <a:solidFill>
                  <a:srgbClr val="FFFFFF"/>
                </a:solidFill>
              </a:defRPr>
            </a:lvl9pPr>
          </a:lstStyle>
          <a:p>
            <a:endParaRPr/>
          </a:p>
        </p:txBody>
      </p:sp>
      <p:sp>
        <p:nvSpPr>
          <p:cNvPr id="19" name="Google Shape;19;p4"/>
          <p:cNvSpPr txBox="1"/>
          <p:nvPr/>
        </p:nvSpPr>
        <p:spPr>
          <a:xfrm>
            <a:off x="3593400" y="1162369"/>
            <a:ext cx="1957200" cy="6537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7200" b="1">
                <a:solidFill>
                  <a:srgbClr val="FFFFFF"/>
                </a:solidFill>
                <a:latin typeface="Montserrat"/>
                <a:ea typeface="Montserrat"/>
                <a:cs typeface="Montserrat"/>
                <a:sym typeface="Montserrat"/>
              </a:rPr>
              <a:t>“</a:t>
            </a:r>
            <a:endParaRPr sz="7200" b="1">
              <a:solidFill>
                <a:srgbClr val="FFFFFF"/>
              </a:solidFill>
              <a:latin typeface="Montserrat"/>
              <a:ea typeface="Montserrat"/>
              <a:cs typeface="Montserrat"/>
              <a:sym typeface="Montserrat"/>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699000" y="911700"/>
            <a:ext cx="2020800" cy="33276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 name="Google Shape;24;p5"/>
          <p:cNvSpPr txBox="1">
            <a:spLocks noGrp="1"/>
          </p:cNvSpPr>
          <p:nvPr>
            <p:ph type="body" idx="1"/>
          </p:nvPr>
        </p:nvSpPr>
        <p:spPr>
          <a:xfrm>
            <a:off x="3844325" y="805325"/>
            <a:ext cx="4842600" cy="3548100"/>
          </a:xfrm>
          <a:prstGeom prst="rect">
            <a:avLst/>
          </a:prstGeom>
        </p:spPr>
        <p:txBody>
          <a:bodyPr spcFirstLastPara="1" wrap="square" lIns="0" tIns="0" rIns="0" bIns="0" anchor="ctr" anchorCtr="0"/>
          <a:lstStyle>
            <a:lvl1pPr marL="457200" lvl="0" indent="-368300">
              <a:spcBef>
                <a:spcPts val="600"/>
              </a:spcBef>
              <a:spcAft>
                <a:spcPts val="0"/>
              </a:spcAft>
              <a:buSzPts val="2200"/>
              <a:buChar char="◦"/>
              <a:defRPr/>
            </a:lvl1pPr>
            <a:lvl2pPr marL="914400" lvl="1" indent="-368300">
              <a:spcBef>
                <a:spcPts val="1000"/>
              </a:spcBef>
              <a:spcAft>
                <a:spcPts val="0"/>
              </a:spcAft>
              <a:buSzPts val="2200"/>
              <a:buChar char="◦"/>
              <a:defRPr/>
            </a:lvl2pPr>
            <a:lvl3pPr marL="1371600" lvl="2" indent="-368300">
              <a:spcBef>
                <a:spcPts val="1000"/>
              </a:spcBef>
              <a:spcAft>
                <a:spcPts val="0"/>
              </a:spcAft>
              <a:buSzPts val="2200"/>
              <a:buChar char="◦"/>
              <a:defRPr/>
            </a:lvl3pPr>
            <a:lvl4pPr marL="1828800" lvl="3" indent="-368300">
              <a:spcBef>
                <a:spcPts val="1000"/>
              </a:spcBef>
              <a:spcAft>
                <a:spcPts val="0"/>
              </a:spcAft>
              <a:buSzPts val="2200"/>
              <a:buChar char="◦"/>
              <a:defRPr/>
            </a:lvl4pPr>
            <a:lvl5pPr marL="2286000" lvl="4" indent="-368300">
              <a:spcBef>
                <a:spcPts val="1000"/>
              </a:spcBef>
              <a:spcAft>
                <a:spcPts val="0"/>
              </a:spcAft>
              <a:buSzPts val="2200"/>
              <a:buChar char="◦"/>
              <a:defRPr/>
            </a:lvl5pPr>
            <a:lvl6pPr marL="2743200" lvl="5" indent="-368300">
              <a:spcBef>
                <a:spcPts val="1000"/>
              </a:spcBef>
              <a:spcAft>
                <a:spcPts val="0"/>
              </a:spcAft>
              <a:buSzPts val="2200"/>
              <a:buChar char="◦"/>
              <a:defRPr/>
            </a:lvl6pPr>
            <a:lvl7pPr marL="3200400" lvl="6" indent="-368300">
              <a:spcBef>
                <a:spcPts val="1000"/>
              </a:spcBef>
              <a:spcAft>
                <a:spcPts val="0"/>
              </a:spcAft>
              <a:buSzPts val="2200"/>
              <a:buChar char="◦"/>
              <a:defRPr/>
            </a:lvl7pPr>
            <a:lvl8pPr marL="3657600" lvl="7" indent="-368300">
              <a:spcBef>
                <a:spcPts val="1000"/>
              </a:spcBef>
              <a:spcAft>
                <a:spcPts val="0"/>
              </a:spcAft>
              <a:buSzPts val="2200"/>
              <a:buChar char="◦"/>
              <a:defRPr/>
            </a:lvl8pPr>
            <a:lvl9pPr marL="4114800" lvl="8" indent="-368300">
              <a:spcBef>
                <a:spcPts val="1000"/>
              </a:spcBef>
              <a:spcAft>
                <a:spcPts val="100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699000" y="911700"/>
            <a:ext cx="2020800" cy="33276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3844325" y="805325"/>
            <a:ext cx="2250300" cy="3540600"/>
          </a:xfrm>
          <a:prstGeom prst="rect">
            <a:avLst/>
          </a:prstGeom>
        </p:spPr>
        <p:txBody>
          <a:bodyPr spcFirstLastPara="1" wrap="square" lIns="0" tIns="0" rIns="0" bIns="0" anchor="ctr"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5" name="Google Shape;35;p7"/>
          <p:cNvSpPr txBox="1">
            <a:spLocks noGrp="1"/>
          </p:cNvSpPr>
          <p:nvPr>
            <p:ph type="body" idx="2"/>
          </p:nvPr>
        </p:nvSpPr>
        <p:spPr>
          <a:xfrm>
            <a:off x="6436624" y="805325"/>
            <a:ext cx="2250300" cy="3540600"/>
          </a:xfrm>
          <a:prstGeom prst="rect">
            <a:avLst/>
          </a:prstGeom>
        </p:spPr>
        <p:txBody>
          <a:bodyPr spcFirstLastPara="1" wrap="square" lIns="0" tIns="0" rIns="0" bIns="0" anchor="ctr"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6" name="Google Shape;3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911700"/>
            <a:ext cx="2020800" cy="3327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lvl1pPr lv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1pPr>
            <a:lvl2pPr lvl="1">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2pPr>
            <a:lvl3pPr lvl="2">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3pPr>
            <a:lvl4pPr lvl="3">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4pPr>
            <a:lvl5pPr lvl="4">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5pPr>
            <a:lvl6pPr lvl="5">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6pPr>
            <a:lvl7pPr lvl="6">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7pPr>
            <a:lvl8pPr lvl="7">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8pPr>
            <a:lvl9pPr lvl="8">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805325"/>
            <a:ext cx="4842600" cy="3548100"/>
          </a:xfrm>
          <a:prstGeom prst="rect">
            <a:avLst/>
          </a:prstGeom>
          <a:noFill/>
          <a:ln>
            <a:noFill/>
          </a:ln>
        </p:spPr>
        <p:txBody>
          <a:bodyPr spcFirstLastPara="1" wrap="square" lIns="0" tIns="0" rIns="0" bIns="0" anchor="ctr" anchorCtr="0"/>
          <a:lstStyle>
            <a:lvl1pPr marL="457200" lvl="0" indent="-368300">
              <a:lnSpc>
                <a:spcPct val="115000"/>
              </a:lnSpc>
              <a:spcBef>
                <a:spcPts val="6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rgbClr val="B7B7B7"/>
                </a:solidFill>
                <a:latin typeface="Montserrat Light"/>
                <a:ea typeface="Montserrat Light"/>
                <a:cs typeface="Montserrat Light"/>
                <a:sym typeface="Montserrat Light"/>
              </a:defRPr>
            </a:lvl1pPr>
            <a:lvl2pPr lvl="1" algn="r">
              <a:buNone/>
              <a:defRPr sz="1200">
                <a:solidFill>
                  <a:srgbClr val="B7B7B7"/>
                </a:solidFill>
                <a:latin typeface="Montserrat Light"/>
                <a:ea typeface="Montserrat Light"/>
                <a:cs typeface="Montserrat Light"/>
                <a:sym typeface="Montserrat Light"/>
              </a:defRPr>
            </a:lvl2pPr>
            <a:lvl3pPr lvl="2" algn="r">
              <a:buNone/>
              <a:defRPr sz="1200">
                <a:solidFill>
                  <a:srgbClr val="B7B7B7"/>
                </a:solidFill>
                <a:latin typeface="Montserrat Light"/>
                <a:ea typeface="Montserrat Light"/>
                <a:cs typeface="Montserrat Light"/>
                <a:sym typeface="Montserrat Light"/>
              </a:defRPr>
            </a:lvl3pPr>
            <a:lvl4pPr lvl="3" algn="r">
              <a:buNone/>
              <a:defRPr sz="1200">
                <a:solidFill>
                  <a:srgbClr val="B7B7B7"/>
                </a:solidFill>
                <a:latin typeface="Montserrat Light"/>
                <a:ea typeface="Montserrat Light"/>
                <a:cs typeface="Montserrat Light"/>
                <a:sym typeface="Montserrat Light"/>
              </a:defRPr>
            </a:lvl4pPr>
            <a:lvl5pPr lvl="4" algn="r">
              <a:buNone/>
              <a:defRPr sz="1200">
                <a:solidFill>
                  <a:srgbClr val="B7B7B7"/>
                </a:solidFill>
                <a:latin typeface="Montserrat Light"/>
                <a:ea typeface="Montserrat Light"/>
                <a:cs typeface="Montserrat Light"/>
                <a:sym typeface="Montserrat Light"/>
              </a:defRPr>
            </a:lvl5pPr>
            <a:lvl6pPr lvl="5" algn="r">
              <a:buNone/>
              <a:defRPr sz="1200">
                <a:solidFill>
                  <a:srgbClr val="B7B7B7"/>
                </a:solidFill>
                <a:latin typeface="Montserrat Light"/>
                <a:ea typeface="Montserrat Light"/>
                <a:cs typeface="Montserrat Light"/>
                <a:sym typeface="Montserrat Light"/>
              </a:defRPr>
            </a:lvl6pPr>
            <a:lvl7pPr lvl="6" algn="r">
              <a:buNone/>
              <a:defRPr sz="1200">
                <a:solidFill>
                  <a:srgbClr val="B7B7B7"/>
                </a:solidFill>
                <a:latin typeface="Montserrat Light"/>
                <a:ea typeface="Montserrat Light"/>
                <a:cs typeface="Montserrat Light"/>
                <a:sym typeface="Montserrat Light"/>
              </a:defRPr>
            </a:lvl7pPr>
            <a:lvl8pPr lvl="7" algn="r">
              <a:buNone/>
              <a:defRPr sz="1200">
                <a:solidFill>
                  <a:srgbClr val="B7B7B7"/>
                </a:solidFill>
                <a:latin typeface="Montserrat Light"/>
                <a:ea typeface="Montserrat Light"/>
                <a:cs typeface="Montserrat Light"/>
                <a:sym typeface="Montserrat Light"/>
              </a:defRPr>
            </a:lvl8pPr>
            <a:lvl9pPr lvl="8" algn="r">
              <a:buNone/>
              <a:defRPr sz="1200">
                <a:solidFill>
                  <a:srgbClr val="B7B7B7"/>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5.xml"/><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059912" y="1223200"/>
            <a:ext cx="5034224" cy="2697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G O W A</a:t>
            </a:r>
            <a:br>
              <a:rPr lang="en" dirty="0" smtClean="0"/>
            </a:br>
            <a:r>
              <a:rPr lang="en" sz="1400" dirty="0" smtClean="0"/>
              <a:t>Goa Overwhelmingly Welcome Arrivals</a:t>
            </a:r>
            <a:br>
              <a:rPr lang="en" sz="1400" dirty="0" smtClean="0"/>
            </a:br>
            <a:r>
              <a:rPr lang="en" sz="1400" dirty="0"/>
              <a:t/>
            </a:r>
            <a:br>
              <a:rPr lang="en" sz="1400" dirty="0"/>
            </a:br>
            <a:r>
              <a:rPr lang="en" sz="1400" dirty="0" smtClean="0"/>
              <a:t/>
            </a:r>
            <a:br>
              <a:rPr lang="en" sz="1400" dirty="0" smtClean="0"/>
            </a:br>
            <a:r>
              <a:rPr lang="en-IN" sz="1400" dirty="0"/>
              <a:t/>
            </a:r>
            <a:br>
              <a:rPr lang="en-IN" sz="1400" dirty="0"/>
            </a:br>
            <a:r>
              <a:rPr lang="en-IN" sz="1400" dirty="0" smtClean="0"/>
              <a:t>		-Team Exponential 2.0</a:t>
            </a: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616" y="211015"/>
            <a:ext cx="1441616" cy="93772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Scan the Monuments to get info about the history culture and heritage </a:t>
            </a:r>
            <a:endParaRPr lang="en-IN" dirty="0"/>
          </a:p>
        </p:txBody>
      </p:sp>
      <p:sp>
        <p:nvSpPr>
          <p:cNvPr id="3" name="Text Placeholder 2"/>
          <p:cNvSpPr>
            <a:spLocks noGrp="1"/>
          </p:cNvSpPr>
          <p:nvPr>
            <p:ph type="body" idx="1"/>
          </p:nvPr>
        </p:nvSpPr>
        <p:spPr/>
        <p:txBody>
          <a:bodyPr/>
          <a:lstStyle/>
          <a:p>
            <a:endParaRPr lang="en-IN" dirty="0"/>
          </a:p>
        </p:txBody>
      </p:sp>
      <p:sp>
        <p:nvSpPr>
          <p:cNvPr id="4" name="Text Placeholder 3"/>
          <p:cNvSpPr>
            <a:spLocks noGrp="1"/>
          </p:cNvSpPr>
          <p:nvPr>
            <p:ph type="body" idx="2"/>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893" y="312956"/>
            <a:ext cx="1864355" cy="403943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341" y="312956"/>
            <a:ext cx="1861370" cy="4032969"/>
          </a:xfrm>
          <a:prstGeom prst="rect">
            <a:avLst/>
          </a:prstGeom>
        </p:spPr>
      </p:pic>
    </p:spTree>
    <p:extLst>
      <p:ext uri="{BB962C8B-B14F-4D97-AF65-F5344CB8AC3E}">
        <p14:creationId xmlns:p14="http://schemas.microsoft.com/office/powerpoint/2010/main" val="1943173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000" y="974690"/>
            <a:ext cx="2020800" cy="3264610"/>
          </a:xfrm>
        </p:spPr>
        <p:txBody>
          <a:bodyPr/>
          <a:lstStyle/>
          <a:p>
            <a:r>
              <a:rPr lang="en-IN" dirty="0" smtClean="0"/>
              <a:t>Not only see but also hear, locate on the map, get directions and much more</a:t>
            </a:r>
            <a:endParaRPr lang="en-IN" dirty="0"/>
          </a:p>
        </p:txBody>
      </p:sp>
      <p:sp>
        <p:nvSpPr>
          <p:cNvPr id="3" name="Text Placeholder 2"/>
          <p:cNvSpPr>
            <a:spLocks noGrp="1"/>
          </p:cNvSpPr>
          <p:nvPr>
            <p:ph type="body" idx="1"/>
          </p:nvPr>
        </p:nvSpPr>
        <p:spPr/>
        <p:txBody>
          <a:bodyPr/>
          <a:lstStyle/>
          <a:p>
            <a:endParaRPr lang="en-IN" dirty="0"/>
          </a:p>
        </p:txBody>
      </p:sp>
      <p:sp>
        <p:nvSpPr>
          <p:cNvPr id="4" name="Text Placeholder 3"/>
          <p:cNvSpPr>
            <a:spLocks noGrp="1"/>
          </p:cNvSpPr>
          <p:nvPr>
            <p:ph type="body" idx="2"/>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473" y="467756"/>
            <a:ext cx="1873402" cy="401375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73" y="467756"/>
            <a:ext cx="1852503" cy="40137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6374" y="467756"/>
            <a:ext cx="1947626" cy="4013758"/>
          </a:xfrm>
          <a:prstGeom prst="rect">
            <a:avLst/>
          </a:prstGeom>
        </p:spPr>
      </p:pic>
    </p:spTree>
    <p:extLst>
      <p:ext uri="{BB962C8B-B14F-4D97-AF65-F5344CB8AC3E}">
        <p14:creationId xmlns:p14="http://schemas.microsoft.com/office/powerpoint/2010/main" val="3712075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012" scaled="0"/>
        </a:gradFill>
        <a:effectLst/>
      </p:bgPr>
    </p:bg>
    <p:spTree>
      <p:nvGrpSpPr>
        <p:cNvPr id="1" name="Shape 75"/>
        <p:cNvGrpSpPr/>
        <p:nvPr/>
      </p:nvGrpSpPr>
      <p:grpSpPr>
        <a:xfrm>
          <a:off x="0" y="0"/>
          <a:ext cx="0" cy="0"/>
          <a:chOff x="0" y="0"/>
          <a:chExt cx="0" cy="0"/>
        </a:xfrm>
      </p:grpSpPr>
      <p:sp>
        <p:nvSpPr>
          <p:cNvPr id="77" name="Google Shape;77;p15"/>
          <p:cNvSpPr txBox="1">
            <a:spLocks noGrp="1"/>
          </p:cNvSpPr>
          <p:nvPr>
            <p:ph type="subTitle" idx="4294967295"/>
          </p:nvPr>
        </p:nvSpPr>
        <p:spPr>
          <a:xfrm>
            <a:off x="723299" y="492369"/>
            <a:ext cx="7697400" cy="4119824"/>
          </a:xfrm>
          <a:prstGeom prst="rect">
            <a:avLst/>
          </a:prstGeom>
        </p:spPr>
        <p:txBody>
          <a:bodyPr spcFirstLastPara="1" wrap="square" lIns="0" tIns="0" rIns="0" bIns="0" anchor="t" anchorCtr="0">
            <a:noAutofit/>
          </a:bodyPr>
          <a:lstStyle/>
          <a:p>
            <a:pPr marL="285750" indent="-285750">
              <a:buFont typeface="Wingdings" panose="05000000000000000000" pitchFamily="2" charset="2"/>
              <a:buChar char="Ø"/>
            </a:pPr>
            <a:endParaRPr lang="en-US" sz="1200" b="1" dirty="0" smtClean="0">
              <a:solidFill>
                <a:schemeClr val="bg1"/>
              </a:solidFill>
            </a:endParaRPr>
          </a:p>
          <a:p>
            <a:pPr marL="285750" indent="-285750">
              <a:buFont typeface="Wingdings" panose="05000000000000000000" pitchFamily="2" charset="2"/>
              <a:buChar char="Ø"/>
            </a:pPr>
            <a:endParaRPr lang="en-US" sz="1200" b="1" dirty="0">
              <a:solidFill>
                <a:schemeClr val="bg1"/>
              </a:solidFill>
            </a:endParaRPr>
          </a:p>
          <a:p>
            <a:pPr marL="285750" indent="-285750">
              <a:buFont typeface="Wingdings" panose="05000000000000000000" pitchFamily="2" charset="2"/>
              <a:buChar char="Ø"/>
            </a:pPr>
            <a:endParaRPr lang="en-US" sz="1200" b="1" dirty="0">
              <a:solidFill>
                <a:schemeClr val="bg1"/>
              </a:solidFill>
            </a:endParaRPr>
          </a:p>
        </p:txBody>
      </p:sp>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99" y="678577"/>
            <a:ext cx="1729572" cy="3747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060" y="678576"/>
            <a:ext cx="1778558" cy="37474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807" y="678576"/>
            <a:ext cx="1831603" cy="374740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3599" y="678575"/>
            <a:ext cx="1729572" cy="374740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TextBox 2"/>
          <p:cNvSpPr txBox="1"/>
          <p:nvPr/>
        </p:nvSpPr>
        <p:spPr>
          <a:xfrm>
            <a:off x="612949" y="1034980"/>
            <a:ext cx="2173343" cy="2308324"/>
          </a:xfrm>
          <a:prstGeom prst="rect">
            <a:avLst/>
          </a:prstGeom>
          <a:noFill/>
        </p:spPr>
        <p:txBody>
          <a:bodyPr wrap="square" rtlCol="0">
            <a:spAutoFit/>
          </a:bodyPr>
          <a:lstStyle/>
          <a:p>
            <a:r>
              <a:rPr lang="en-IN" sz="1800" dirty="0" smtClean="0">
                <a:solidFill>
                  <a:schemeClr val="bg1"/>
                </a:solidFill>
                <a:latin typeface="Arial Black" panose="020B0A04020102020204" pitchFamily="34" charset="0"/>
              </a:rPr>
              <a:t>*Your Profile determines your home screen view</a:t>
            </a:r>
          </a:p>
          <a:p>
            <a:r>
              <a:rPr lang="en-IN" sz="1800" dirty="0" smtClean="0">
                <a:solidFill>
                  <a:schemeClr val="bg1"/>
                </a:solidFill>
                <a:latin typeface="Arial Black" panose="020B0A04020102020204" pitchFamily="34" charset="0"/>
              </a:rPr>
              <a:t>*Register Your Complaint</a:t>
            </a:r>
          </a:p>
          <a:p>
            <a:r>
              <a:rPr lang="en-IN" sz="1800" dirty="0" smtClean="0">
                <a:solidFill>
                  <a:schemeClr val="bg1"/>
                </a:solidFill>
                <a:latin typeface="Arial Black" panose="020B0A04020102020204" pitchFamily="34" charset="0"/>
              </a:rPr>
              <a:t>*View your Complains</a:t>
            </a:r>
            <a:endParaRPr lang="en-IN" sz="1800" dirty="0">
              <a:solidFill>
                <a:schemeClr val="bg1"/>
              </a:solidFill>
              <a:latin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017" y="740541"/>
            <a:ext cx="1653824" cy="35832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347" y="740540"/>
            <a:ext cx="1658237" cy="35307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808" y="740540"/>
            <a:ext cx="1629572" cy="3530739"/>
          </a:xfrm>
          <a:prstGeom prst="rect">
            <a:avLst/>
          </a:prstGeom>
        </p:spPr>
      </p:pic>
    </p:spTree>
    <p:extLst>
      <p:ext uri="{BB962C8B-B14F-4D97-AF65-F5344CB8AC3E}">
        <p14:creationId xmlns:p14="http://schemas.microsoft.com/office/powerpoint/2010/main" val="10191395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475" y="541771"/>
            <a:ext cx="1853052" cy="401494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785" y="542610"/>
            <a:ext cx="1852664" cy="4014106"/>
          </a:xfrm>
          <a:prstGeom prst="rect">
            <a:avLst/>
          </a:prstGeom>
        </p:spPr>
      </p:pic>
      <p:sp>
        <p:nvSpPr>
          <p:cNvPr id="5" name="TextBox 4"/>
          <p:cNvSpPr txBox="1"/>
          <p:nvPr/>
        </p:nvSpPr>
        <p:spPr>
          <a:xfrm>
            <a:off x="990630" y="1115367"/>
            <a:ext cx="2823587" cy="2554545"/>
          </a:xfrm>
          <a:prstGeom prst="rect">
            <a:avLst/>
          </a:prstGeom>
          <a:noFill/>
        </p:spPr>
        <p:txBody>
          <a:bodyPr wrap="square" rtlCol="0">
            <a:spAutoFit/>
          </a:bodyPr>
          <a:lstStyle/>
          <a:p>
            <a:r>
              <a:rPr lang="en-IN" sz="2000" dirty="0" smtClean="0">
                <a:solidFill>
                  <a:schemeClr val="bg1"/>
                </a:solidFill>
                <a:latin typeface="Arial Black" panose="020B0A04020102020204" pitchFamily="34" charset="0"/>
              </a:rPr>
              <a:t>*Emergency Services because security is of prime importance</a:t>
            </a:r>
          </a:p>
          <a:p>
            <a:endParaRPr lang="en-IN" sz="2000" dirty="0" smtClean="0">
              <a:solidFill>
                <a:schemeClr val="bg1"/>
              </a:solidFill>
              <a:latin typeface="Arial Black" panose="020B0A04020102020204" pitchFamily="34" charset="0"/>
            </a:endParaRPr>
          </a:p>
          <a:p>
            <a:r>
              <a:rPr lang="en-IN" sz="2000" dirty="0" smtClean="0">
                <a:solidFill>
                  <a:schemeClr val="bg1"/>
                </a:solidFill>
                <a:latin typeface="Arial Black" panose="020B0A04020102020204" pitchFamily="34" charset="0"/>
              </a:rPr>
              <a:t>*Of course the Dark Mode to sooth your eyes!</a:t>
            </a:r>
            <a:endParaRPr lang="en-IN"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84686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8700"/>
            </a:gs>
            <a:gs pos="100000">
              <a:srgbClr val="FFD900"/>
            </a:gs>
          </a:gsLst>
          <a:lin ang="5400012" scaled="0"/>
        </a:gra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body" idx="1"/>
          </p:nvPr>
        </p:nvSpPr>
        <p:spPr>
          <a:xfrm>
            <a:off x="2370425" y="1780800"/>
            <a:ext cx="4403100" cy="1944300"/>
          </a:xfrm>
          <a:prstGeom prst="rect">
            <a:avLst/>
          </a:prstGeom>
        </p:spPr>
        <p:txBody>
          <a:bodyPr spcFirstLastPara="1" wrap="square" lIns="0" tIns="0" rIns="0" bIns="0" anchor="t" anchorCtr="0">
            <a:noAutofit/>
          </a:bodyPr>
          <a:lstStyle/>
          <a:p>
            <a:pPr marL="0" lvl="0" indent="0" algn="ctr" rtl="0">
              <a:spcBef>
                <a:spcPts val="600"/>
              </a:spcBef>
              <a:spcAft>
                <a:spcPts val="1000"/>
              </a:spcAft>
              <a:buNone/>
            </a:pPr>
            <a:endParaRPr lang="en" sz="3600" b="1" dirty="0" smtClean="0">
              <a:latin typeface="Modern No. 20" panose="02070704070505020303" pitchFamily="18" charset="0"/>
            </a:endParaRPr>
          </a:p>
          <a:p>
            <a:pPr marL="0" lvl="0" indent="0" algn="ctr" rtl="0">
              <a:spcBef>
                <a:spcPts val="600"/>
              </a:spcBef>
              <a:spcAft>
                <a:spcPts val="1000"/>
              </a:spcAft>
              <a:buNone/>
            </a:pPr>
            <a:r>
              <a:rPr lang="en" sz="3600" b="1" dirty="0" smtClean="0">
                <a:latin typeface="Modern No. 20" panose="02070704070505020303" pitchFamily="18" charset="0"/>
              </a:rPr>
              <a:t>Thank </a:t>
            </a:r>
            <a:r>
              <a:rPr lang="en" sz="3600" b="1" dirty="0" smtClean="0">
                <a:latin typeface="Modern No. 20" panose="02070704070505020303" pitchFamily="18" charset="0"/>
              </a:rPr>
              <a:t>You </a:t>
            </a:r>
            <a:r>
              <a:rPr lang="en" sz="3600" b="1" dirty="0" smtClean="0">
                <a:latin typeface="Modern No. 20" panose="02070704070505020303" pitchFamily="18" charset="0"/>
                <a:sym typeface="Wingdings" panose="05000000000000000000" pitchFamily="2" charset="2"/>
              </a:rPr>
              <a:t></a:t>
            </a:r>
            <a:endParaRPr sz="3600" b="1" dirty="0">
              <a:latin typeface="Modern No. 20" panose="02070704070505020303" pitchFamily="18" charset="0"/>
            </a:endParaRPr>
          </a:p>
        </p:txBody>
      </p:sp>
      <p:sp>
        <p:nvSpPr>
          <p:cNvPr id="91" name="Google Shape;9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62708" y="911700"/>
            <a:ext cx="2301072"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2000" dirty="0" smtClean="0"/>
              <a:t> </a:t>
            </a:r>
            <a:r>
              <a:rPr lang="en-IN" sz="2200" dirty="0" smtClean="0"/>
              <a:t>Team </a:t>
            </a:r>
            <a:r>
              <a:rPr lang="en-IN" sz="1800" dirty="0" smtClean="0"/>
              <a:t/>
            </a:r>
            <a:br>
              <a:rPr lang="en-IN" sz="1800" dirty="0" smtClean="0"/>
            </a:br>
            <a:r>
              <a:rPr lang="en-IN" sz="1800" dirty="0" smtClean="0"/>
              <a:t> </a:t>
            </a:r>
            <a:r>
              <a:rPr lang="en-IN" sz="2200" dirty="0" smtClean="0"/>
              <a:t>Exponential2.0</a:t>
            </a:r>
            <a:br>
              <a:rPr lang="en-IN" sz="2200" dirty="0" smtClean="0"/>
            </a:br>
            <a:r>
              <a:rPr lang="en-IN" sz="2200" dirty="0"/>
              <a:t/>
            </a:r>
            <a:br>
              <a:rPr lang="en-IN" sz="2200" dirty="0"/>
            </a:br>
            <a:r>
              <a:rPr lang="en-IN" sz="2200" dirty="0"/>
              <a:t> </a:t>
            </a:r>
            <a:r>
              <a:rPr lang="en-IN" sz="2200" dirty="0" smtClean="0"/>
              <a:t>     -NIT PATNA</a:t>
            </a:r>
            <a:endParaRPr sz="2200" dirty="0"/>
          </a:p>
        </p:txBody>
      </p:sp>
      <p:sp>
        <p:nvSpPr>
          <p:cNvPr id="69" name="Google Shape;69;p14"/>
          <p:cNvSpPr txBox="1">
            <a:spLocks noGrp="1"/>
          </p:cNvSpPr>
          <p:nvPr>
            <p:ph type="body" idx="1"/>
          </p:nvPr>
        </p:nvSpPr>
        <p:spPr>
          <a:xfrm>
            <a:off x="3637984" y="1769851"/>
            <a:ext cx="4842600" cy="31768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b="1" dirty="0" smtClean="0">
                <a:latin typeface="Perpetua Titling MT" panose="02020502060505020804" pitchFamily="18" charset="0"/>
              </a:rPr>
              <a:t> </a:t>
            </a:r>
          </a:p>
          <a:p>
            <a:pPr marL="0" lvl="0" indent="0">
              <a:buClr>
                <a:schemeClr val="dk1"/>
              </a:buClr>
              <a:buSzPts val="1100"/>
              <a:buNone/>
            </a:pPr>
            <a:r>
              <a:rPr lang="en" sz="1400" b="1" dirty="0" smtClean="0">
                <a:solidFill>
                  <a:srgbClr val="F51B69"/>
                </a:solidFill>
                <a:latin typeface="Perpetua Titling MT" panose="02020502060505020804" pitchFamily="18" charset="0"/>
              </a:rPr>
              <a:t> TEAM Members: 	Archna Bharti  [C]</a:t>
            </a:r>
            <a:endParaRPr lang="en" sz="1400" b="1" dirty="0">
              <a:solidFill>
                <a:srgbClr val="F51B69"/>
              </a:solidFill>
              <a:latin typeface="Perpetua Titling MT" panose="02020502060505020804" pitchFamily="18" charset="0"/>
            </a:endParaRPr>
          </a:p>
          <a:p>
            <a:pPr marL="0" lvl="0" indent="0" algn="l" rtl="0">
              <a:spcBef>
                <a:spcPts val="600"/>
              </a:spcBef>
              <a:spcAft>
                <a:spcPts val="0"/>
              </a:spcAft>
              <a:buClr>
                <a:schemeClr val="dk1"/>
              </a:buClr>
              <a:buSzPts val="1100"/>
              <a:buFont typeface="Arial"/>
              <a:buNone/>
            </a:pPr>
            <a:r>
              <a:rPr lang="en" sz="1400" b="1" dirty="0" smtClean="0">
                <a:solidFill>
                  <a:srgbClr val="F51B69"/>
                </a:solidFill>
                <a:latin typeface="Perpetua Titling MT" panose="02020502060505020804" pitchFamily="18" charset="0"/>
              </a:rPr>
              <a:t>		AMAN </a:t>
            </a:r>
            <a:r>
              <a:rPr lang="en-IN" sz="1400" b="1" dirty="0" smtClean="0">
                <a:solidFill>
                  <a:srgbClr val="F51B69"/>
                </a:solidFill>
                <a:latin typeface="Perpetua Titling MT" panose="02020502060505020804" pitchFamily="18" charset="0"/>
              </a:rPr>
              <a:t>Raj</a:t>
            </a:r>
            <a:r>
              <a:rPr lang="en" sz="1400" b="1" dirty="0" smtClean="0">
                <a:solidFill>
                  <a:srgbClr val="F51B69"/>
                </a:solidFill>
                <a:latin typeface="Perpetua Titling MT" panose="02020502060505020804" pitchFamily="18" charset="0"/>
              </a:rPr>
              <a:t> sundram</a:t>
            </a:r>
          </a:p>
          <a:p>
            <a:pPr marL="0" lvl="0" indent="0" algn="l" rtl="0">
              <a:spcBef>
                <a:spcPts val="600"/>
              </a:spcBef>
              <a:spcAft>
                <a:spcPts val="0"/>
              </a:spcAft>
              <a:buClr>
                <a:schemeClr val="dk1"/>
              </a:buClr>
              <a:buSzPts val="1100"/>
              <a:buFont typeface="Arial"/>
              <a:buNone/>
            </a:pPr>
            <a:r>
              <a:rPr lang="en" sz="1400" b="1" dirty="0" smtClean="0">
                <a:solidFill>
                  <a:srgbClr val="F51B69"/>
                </a:solidFill>
                <a:latin typeface="Perpetua Titling MT" panose="02020502060505020804" pitchFamily="18" charset="0"/>
              </a:rPr>
              <a:t>		 Ravikant Singh</a:t>
            </a:r>
          </a:p>
          <a:p>
            <a:pPr marL="0" lvl="0" indent="0" algn="l" rtl="0">
              <a:spcBef>
                <a:spcPts val="600"/>
              </a:spcBef>
              <a:spcAft>
                <a:spcPts val="0"/>
              </a:spcAft>
              <a:buClr>
                <a:schemeClr val="dk1"/>
              </a:buClr>
              <a:buSzPts val="1100"/>
              <a:buFont typeface="Arial"/>
              <a:buNone/>
            </a:pPr>
            <a:r>
              <a:rPr lang="en" sz="1400" b="1" dirty="0">
                <a:solidFill>
                  <a:srgbClr val="F51B69"/>
                </a:solidFill>
                <a:latin typeface="Perpetua Titling MT" panose="02020502060505020804" pitchFamily="18" charset="0"/>
              </a:rPr>
              <a:t>	</a:t>
            </a:r>
            <a:r>
              <a:rPr lang="en" sz="1400" b="1" dirty="0" smtClean="0">
                <a:solidFill>
                  <a:srgbClr val="F51B69"/>
                </a:solidFill>
                <a:latin typeface="Perpetua Titling MT" panose="02020502060505020804" pitchFamily="18" charset="0"/>
              </a:rPr>
              <a:t>	priyanshu NayaN</a:t>
            </a:r>
          </a:p>
          <a:p>
            <a:pPr marL="0" lvl="0" indent="0" algn="l" rtl="0">
              <a:spcBef>
                <a:spcPts val="600"/>
              </a:spcBef>
              <a:spcAft>
                <a:spcPts val="0"/>
              </a:spcAft>
              <a:buClr>
                <a:schemeClr val="dk1"/>
              </a:buClr>
              <a:buSzPts val="1100"/>
              <a:buFont typeface="Arial"/>
              <a:buNone/>
            </a:pPr>
            <a:r>
              <a:rPr lang="en" sz="1400" b="1" dirty="0" smtClean="0">
                <a:solidFill>
                  <a:srgbClr val="F51B69"/>
                </a:solidFill>
                <a:latin typeface="Perpetua Titling MT" panose="02020502060505020804" pitchFamily="18" charset="0"/>
              </a:rPr>
              <a:t>	      	Atul Kumar </a:t>
            </a:r>
          </a:p>
          <a:p>
            <a:pPr marL="0" lvl="0" indent="0" algn="l" rtl="0">
              <a:spcBef>
                <a:spcPts val="600"/>
              </a:spcBef>
              <a:spcAft>
                <a:spcPts val="0"/>
              </a:spcAft>
              <a:buClr>
                <a:schemeClr val="dk1"/>
              </a:buClr>
              <a:buSzPts val="1100"/>
              <a:buFont typeface="Arial"/>
              <a:buNone/>
            </a:pPr>
            <a:r>
              <a:rPr lang="en" sz="1400" b="1" dirty="0" smtClean="0">
                <a:solidFill>
                  <a:srgbClr val="F51B69"/>
                </a:solidFill>
                <a:latin typeface="Perpetua Titling MT" panose="02020502060505020804" pitchFamily="18" charset="0"/>
              </a:rPr>
              <a:t>	      	Shikhar Srivastava</a:t>
            </a:r>
          </a:p>
          <a:p>
            <a:pPr marL="0" lvl="0" indent="0" algn="l" rtl="0">
              <a:spcBef>
                <a:spcPts val="600"/>
              </a:spcBef>
              <a:spcAft>
                <a:spcPts val="0"/>
              </a:spcAft>
              <a:buClr>
                <a:schemeClr val="dk1"/>
              </a:buClr>
              <a:buSzPts val="1100"/>
              <a:buFont typeface="Arial"/>
              <a:buNone/>
            </a:pPr>
            <a:endParaRPr lang="en" sz="1400" b="1" dirty="0" smtClean="0">
              <a:solidFill>
                <a:srgbClr val="F51B69"/>
              </a:solidFill>
              <a:latin typeface="Perpetua Titling MT" panose="02020502060505020804" pitchFamily="18" charset="0"/>
            </a:endParaRPr>
          </a:p>
          <a:p>
            <a:pPr marL="0" lvl="0" indent="0" algn="l" rtl="0">
              <a:spcBef>
                <a:spcPts val="600"/>
              </a:spcBef>
              <a:spcAft>
                <a:spcPts val="0"/>
              </a:spcAft>
              <a:buClr>
                <a:schemeClr val="dk1"/>
              </a:buClr>
              <a:buSzPts val="1100"/>
              <a:buFont typeface="Arial"/>
              <a:buNone/>
            </a:pPr>
            <a:r>
              <a:rPr lang="en" sz="1400" b="1" dirty="0" smtClean="0">
                <a:solidFill>
                  <a:srgbClr val="F51B69"/>
                </a:solidFill>
                <a:latin typeface="Perpetua Titling MT" panose="02020502060505020804" pitchFamily="18" charset="0"/>
              </a:rPr>
              <a:t> </a:t>
            </a:r>
          </a:p>
        </p:txBody>
      </p:sp>
      <p:sp>
        <p:nvSpPr>
          <p:cNvPr id="70" name="Google Shape;70;p14"/>
          <p:cNvSpPr txBox="1">
            <a:spLocks noGrp="1"/>
          </p:cNvSpPr>
          <p:nvPr>
            <p:ph type="body" idx="2"/>
          </p:nvPr>
        </p:nvSpPr>
        <p:spPr>
          <a:xfrm>
            <a:off x="3844325" y="3982125"/>
            <a:ext cx="4842600" cy="878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rgbClr val="CC0000"/>
              </a:solidFill>
            </a:endParaRPr>
          </a:p>
          <a:p>
            <a:pPr marL="0" lvl="0" indent="0" algn="l" rtl="0">
              <a:spcBef>
                <a:spcPts val="0"/>
              </a:spcBef>
              <a:spcAft>
                <a:spcPts val="0"/>
              </a:spcAft>
              <a:buNone/>
            </a:pPr>
            <a:endParaRPr sz="1000" dirty="0">
              <a:solidFill>
                <a:srgbClr val="CC0000"/>
              </a:solidFill>
            </a:endParaRPr>
          </a:p>
        </p:txBody>
      </p:sp>
      <p:sp>
        <p:nvSpPr>
          <p:cNvPr id="71" name="Google Shape;71;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463" y="17397"/>
            <a:ext cx="1392537" cy="1388911"/>
          </a:xfrm>
          <a:prstGeom prst="rect">
            <a:avLst/>
          </a:prstGeom>
        </p:spPr>
      </p:pic>
      <p:sp>
        <p:nvSpPr>
          <p:cNvPr id="2" name="TextBox 1"/>
          <p:cNvSpPr txBox="1"/>
          <p:nvPr/>
        </p:nvSpPr>
        <p:spPr>
          <a:xfrm>
            <a:off x="3706464" y="771082"/>
            <a:ext cx="3907138" cy="738664"/>
          </a:xfrm>
          <a:prstGeom prst="rect">
            <a:avLst/>
          </a:prstGeom>
          <a:noFill/>
        </p:spPr>
        <p:txBody>
          <a:bodyPr wrap="square" rtlCol="0">
            <a:spAutoFit/>
          </a:bodyPr>
          <a:lstStyle/>
          <a:p>
            <a:r>
              <a:rPr lang="en" b="1" dirty="0" smtClean="0">
                <a:solidFill>
                  <a:srgbClr val="F51B69"/>
                </a:solidFill>
                <a:latin typeface="Perpetua Titling MT" panose="02020502060505020804" pitchFamily="18" charset="0"/>
              </a:rPr>
              <a:t>DR-135 Virtual Tourist Guide</a:t>
            </a:r>
          </a:p>
          <a:p>
            <a:endParaRPr lang="en-IN" dirty="0"/>
          </a:p>
          <a:p>
            <a:r>
              <a:rPr lang="en" b="1" dirty="0">
                <a:solidFill>
                  <a:srgbClr val="F51B69"/>
                </a:solidFill>
                <a:latin typeface="Perpetua Titling MT" panose="02020502060505020804" pitchFamily="18" charset="0"/>
              </a:rPr>
              <a:t>-</a:t>
            </a:r>
            <a:r>
              <a:rPr lang="en" b="1" dirty="0" smtClean="0">
                <a:solidFill>
                  <a:srgbClr val="F51B69"/>
                </a:solidFill>
                <a:latin typeface="Perpetua Titling MT" panose="02020502060505020804" pitchFamily="18" charset="0"/>
              </a:rPr>
              <a:t>Government of GOA</a:t>
            </a:r>
            <a:endParaRPr lang="en" b="1" dirty="0">
              <a:solidFill>
                <a:srgbClr val="F51B69"/>
              </a:solidFill>
              <a:latin typeface="Perpetua Titling MT" panose="020205020605050208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ctrTitle" idx="4294967295"/>
          </p:nvPr>
        </p:nvSpPr>
        <p:spPr>
          <a:xfrm>
            <a:off x="9244482" y="3252601"/>
            <a:ext cx="924449" cy="4571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sz="4800" dirty="0"/>
          </a:p>
        </p:txBody>
      </p:sp>
      <p:sp>
        <p:nvSpPr>
          <p:cNvPr id="104" name="Google Shape;104;p19"/>
          <p:cNvSpPr txBox="1">
            <a:spLocks noGrp="1"/>
          </p:cNvSpPr>
          <p:nvPr>
            <p:ph type="subTitle" idx="4294967295"/>
          </p:nvPr>
        </p:nvSpPr>
        <p:spPr>
          <a:xfrm>
            <a:off x="1034981" y="592854"/>
            <a:ext cx="6679688" cy="3561631"/>
          </a:xfrm>
          <a:prstGeom prst="rect">
            <a:avLst/>
          </a:prstGeom>
        </p:spPr>
        <p:txBody>
          <a:bodyPr spcFirstLastPara="1" wrap="square" lIns="0" tIns="0" rIns="0" bIns="0" anchor="ctr" anchorCtr="0">
            <a:noAutofit/>
          </a:bodyPr>
          <a:lstStyle/>
          <a:p>
            <a:pPr marL="0" indent="0">
              <a:buNone/>
            </a:pPr>
            <a:r>
              <a:rPr lang="en-US" sz="1800" b="1" dirty="0" smtClean="0">
                <a:solidFill>
                  <a:schemeClr val="bg1"/>
                </a:solidFill>
              </a:rPr>
              <a:t>		Problem </a:t>
            </a:r>
            <a:r>
              <a:rPr lang="en-US" sz="1800" b="1" dirty="0">
                <a:solidFill>
                  <a:schemeClr val="bg1"/>
                </a:solidFill>
              </a:rPr>
              <a:t>Statement</a:t>
            </a:r>
          </a:p>
          <a:p>
            <a:pPr marL="0" indent="0">
              <a:buNone/>
            </a:pPr>
            <a:endParaRPr lang="en-US" sz="800" b="1" dirty="0">
              <a:solidFill>
                <a:schemeClr val="bg1"/>
              </a:solidFill>
            </a:endParaRPr>
          </a:p>
          <a:p>
            <a:pPr marL="285750" indent="-285750">
              <a:buFont typeface="Wingdings" panose="05000000000000000000" pitchFamily="2" charset="2"/>
              <a:buChar char="Ø"/>
            </a:pPr>
            <a:r>
              <a:rPr lang="en-US" sz="1100" b="1" dirty="0">
                <a:solidFill>
                  <a:schemeClr val="bg1"/>
                </a:solidFill>
              </a:rPr>
              <a:t>Goa is a major tourist destination which pulls thousands of tourists every year. Goa is known for its beautiful beaches and hospitality. There are a number of monuments and landmarks depicting the cultural, history and development of Goa. Due to high inflow of domestic as well as international tourists, the manpower required to guide the tourist on these landmark is not sufficient and sometimes lack in the information that need to be given and highlighted to the tourist. Hence we propose the problem of developing a mobile application which renders information about the monument or landmark just by taking their live pictures as inputs. In other word, the application should allow the user to click a photograph and based on the picture it should display information about the monument/landmark. The application should also notify the user about such monuments/landmarks in the vicinity. The app should also allow the user to </a:t>
            </a:r>
            <a:r>
              <a:rPr lang="en-US" sz="1100" b="1" dirty="0">
                <a:solidFill>
                  <a:schemeClr val="bg1">
                    <a:lumMod val="95000"/>
                  </a:schemeClr>
                </a:solidFill>
              </a:rPr>
              <a:t>give their </a:t>
            </a:r>
            <a:r>
              <a:rPr lang="en-US" sz="1100" b="1" dirty="0">
                <a:solidFill>
                  <a:schemeClr val="bg1"/>
                </a:solidFill>
              </a:rPr>
              <a:t>inputs about the object and also add to knowledge creation about the monuments/landmark. The app should also be able to keep </a:t>
            </a:r>
            <a:r>
              <a:rPr lang="en-US" sz="1100" b="1" dirty="0">
                <a:solidFill>
                  <a:schemeClr val="bg1">
                    <a:lumMod val="95000"/>
                  </a:schemeClr>
                </a:solidFill>
              </a:rPr>
              <a:t>statics about the number of </a:t>
            </a:r>
            <a:r>
              <a:rPr lang="en-US" sz="1100" b="1" dirty="0">
                <a:solidFill>
                  <a:schemeClr val="bg1"/>
                </a:solidFill>
              </a:rPr>
              <a:t>users referring to the monument/landmark </a:t>
            </a:r>
            <a:r>
              <a:rPr lang="en-US" sz="1100" b="1" dirty="0">
                <a:solidFill>
                  <a:schemeClr val="bg1">
                    <a:lumMod val="95000"/>
                  </a:schemeClr>
                </a:solidFill>
              </a:rPr>
              <a:t>along with details of the users.</a:t>
            </a:r>
            <a:endParaRPr lang="en-IN" sz="1100" b="1" dirty="0">
              <a:solidFill>
                <a:schemeClr val="bg1">
                  <a:lumMod val="95000"/>
                </a:schemeClr>
              </a:solidFill>
            </a:endParaRPr>
          </a:p>
          <a:p>
            <a:pPr marL="0" lvl="0" indent="0" algn="ctr" rtl="0">
              <a:spcBef>
                <a:spcPts val="600"/>
              </a:spcBef>
              <a:spcAft>
                <a:spcPts val="1000"/>
              </a:spcAft>
              <a:buNone/>
            </a:pPr>
            <a:endParaRPr sz="800" dirty="0">
              <a:solidFill>
                <a:srgbClr val="FFFFFF"/>
              </a:solidFill>
            </a:endParaRPr>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651" y="269095"/>
            <a:ext cx="2271795" cy="48744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102" y="269046"/>
            <a:ext cx="2262135" cy="490129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625" y="226780"/>
            <a:ext cx="2271003" cy="4920507"/>
          </a:xfrm>
          <a:prstGeom prst="rect">
            <a:avLst/>
          </a:prstGeom>
        </p:spPr>
      </p:pic>
    </p:spTree>
    <p:extLst>
      <p:ext uri="{BB962C8B-B14F-4D97-AF65-F5344CB8AC3E}">
        <p14:creationId xmlns:p14="http://schemas.microsoft.com/office/powerpoint/2010/main" val="1481504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700" scaled="0"/>
        </a:gra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573314" y="1075174"/>
            <a:ext cx="2400998" cy="301450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Personalized Home </a:t>
            </a:r>
            <a:r>
              <a:rPr lang="en" dirty="0" smtClean="0"/>
              <a:t>Screen</a:t>
            </a:r>
            <a:r>
              <a:rPr lang="en" dirty="0" smtClean="0"/>
              <a:t>, with iconified UI for ease of access.</a:t>
            </a:r>
            <a:br>
              <a:rPr lang="en" dirty="0" smtClean="0"/>
            </a:br>
            <a:r>
              <a:rPr lang="en" dirty="0" smtClean="0"/>
              <a:t>*SOS</a:t>
            </a:r>
            <a:br>
              <a:rPr lang="en" dirty="0" smtClean="0"/>
            </a:br>
            <a:r>
              <a:rPr lang="en" dirty="0" smtClean="0"/>
              <a:t>*Complaints</a:t>
            </a:r>
            <a:br>
              <a:rPr lang="en" dirty="0" smtClean="0"/>
            </a:br>
            <a:r>
              <a:rPr lang="en" dirty="0" smtClean="0"/>
              <a:t>*Dark Mode</a:t>
            </a:r>
            <a:endParaRPr dirty="0"/>
          </a:p>
        </p:txBody>
      </p:sp>
      <p:sp>
        <p:nvSpPr>
          <p:cNvPr id="97" name="Google Shape;97;p18"/>
          <p:cNvSpPr txBox="1">
            <a:spLocks noGrp="1"/>
          </p:cNvSpPr>
          <p:nvPr>
            <p:ph type="body" idx="1"/>
          </p:nvPr>
        </p:nvSpPr>
        <p:spPr>
          <a:xfrm>
            <a:off x="3844325" y="805325"/>
            <a:ext cx="4842600" cy="3548100"/>
          </a:xfrm>
          <a:prstGeom prst="rect">
            <a:avLst/>
          </a:prstGeom>
        </p:spPr>
        <p:txBody>
          <a:bodyPr spcFirstLastPara="1" wrap="square" lIns="0" tIns="0" rIns="0" bIns="0" anchor="ctr" anchorCtr="0">
            <a:noAutofit/>
          </a:bodyPr>
          <a:lstStyle/>
          <a:p>
            <a:pPr marL="457200" lvl="0" indent="-368300" algn="l" rtl="0">
              <a:spcBef>
                <a:spcPts val="0"/>
              </a:spcBef>
              <a:spcAft>
                <a:spcPts val="0"/>
              </a:spcAft>
              <a:buSzPts val="2200"/>
              <a:buChar char="◦"/>
            </a:pPr>
            <a:endParaRPr dirty="0"/>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312" y="562708"/>
            <a:ext cx="1809678" cy="39209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323" y="562708"/>
            <a:ext cx="1798134" cy="389595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6352" y="550201"/>
            <a:ext cx="1809678" cy="392096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View Hotel options and compare to see what suits you best</a:t>
            </a: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098" y="805325"/>
            <a:ext cx="1687451" cy="36561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285" y="805325"/>
            <a:ext cx="1687451" cy="365614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474" y="805324"/>
            <a:ext cx="1687451" cy="3656144"/>
          </a:xfrm>
          <a:prstGeom prst="rect">
            <a:avLst/>
          </a:prstGeom>
        </p:spPr>
      </p:pic>
    </p:spTree>
    <p:extLst>
      <p:ext uri="{BB962C8B-B14F-4D97-AF65-F5344CB8AC3E}">
        <p14:creationId xmlns:p14="http://schemas.microsoft.com/office/powerpoint/2010/main" val="34386471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13"/>
        <p:cNvGrpSpPr/>
        <p:nvPr/>
      </p:nvGrpSpPr>
      <p:grpSpPr>
        <a:xfrm>
          <a:off x="0" y="0"/>
          <a:ext cx="0" cy="0"/>
          <a:chOff x="0" y="0"/>
          <a:chExt cx="0" cy="0"/>
        </a:xfrm>
      </p:grpSpPr>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Flights and Trains booking on the go!</a:t>
            </a:r>
            <a:endParaRPr dirty="0"/>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Text Placeholder 1"/>
          <p:cNvSpPr>
            <a:spLocks noGrp="1"/>
          </p:cNvSpPr>
          <p:nvPr>
            <p:ph type="body" idx="1"/>
          </p:nvPr>
        </p:nvSpPr>
        <p:spPr/>
        <p:txBody>
          <a:bodyPr/>
          <a:lstStyle/>
          <a:p>
            <a:endParaRPr lang="en-IN" dirty="0"/>
          </a:p>
        </p:txBody>
      </p:sp>
      <p:sp>
        <p:nvSpPr>
          <p:cNvPr id="3" name="Text Placeholder 2"/>
          <p:cNvSpPr>
            <a:spLocks noGrp="1"/>
          </p:cNvSpPr>
          <p:nvPr>
            <p:ph type="body" idx="2"/>
          </p:nvPr>
        </p:nvSpPr>
        <p:spPr/>
        <p:txBody>
          <a:bodyPr/>
          <a:lstStyle/>
          <a:p>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811" y="805325"/>
            <a:ext cx="1757879" cy="38087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384" y="804020"/>
            <a:ext cx="1758482" cy="381004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best according to your budget</a:t>
            </a:r>
            <a:endParaRPr lang="en-IN" dirty="0"/>
          </a:p>
        </p:txBody>
      </p:sp>
      <p:sp>
        <p:nvSpPr>
          <p:cNvPr id="3" name="Text Placeholder 2"/>
          <p:cNvSpPr>
            <a:spLocks noGrp="1"/>
          </p:cNvSpPr>
          <p:nvPr>
            <p:ph type="body" idx="1"/>
          </p:nvPr>
        </p:nvSpPr>
        <p:spPr/>
        <p:txBody>
          <a:bodyPr/>
          <a:lstStyle/>
          <a:p>
            <a:endParaRPr lang="en-IN" dirty="0"/>
          </a:p>
        </p:txBody>
      </p:sp>
      <p:sp>
        <p:nvSpPr>
          <p:cNvPr id="4" name="Text Placeholder 3"/>
          <p:cNvSpPr>
            <a:spLocks noGrp="1"/>
          </p:cNvSpPr>
          <p:nvPr>
            <p:ph type="body" idx="2"/>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836" y="678675"/>
            <a:ext cx="1643365" cy="35606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256" y="678675"/>
            <a:ext cx="1884858" cy="35606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845" y="678675"/>
            <a:ext cx="1655079" cy="3586005"/>
          </a:xfrm>
          <a:prstGeom prst="rect">
            <a:avLst/>
          </a:prstGeom>
        </p:spPr>
      </p:pic>
    </p:spTree>
    <p:extLst>
      <p:ext uri="{BB962C8B-B14F-4D97-AF65-F5344CB8AC3E}">
        <p14:creationId xmlns:p14="http://schemas.microsoft.com/office/powerpoint/2010/main" val="1806457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000" y="911699"/>
            <a:ext cx="2104490" cy="3434225"/>
          </a:xfrm>
        </p:spPr>
        <p:txBody>
          <a:bodyPr/>
          <a:lstStyle/>
          <a:p>
            <a:r>
              <a:rPr lang="en-IN" dirty="0" smtClean="0"/>
              <a:t>Information about Local Festivals and Nearby Places which may come handy for users</a:t>
            </a:r>
            <a:endParaRPr lang="en-IN" dirty="0"/>
          </a:p>
        </p:txBody>
      </p:sp>
      <p:sp>
        <p:nvSpPr>
          <p:cNvPr id="3" name="Text Placeholder 2"/>
          <p:cNvSpPr>
            <a:spLocks noGrp="1"/>
          </p:cNvSpPr>
          <p:nvPr>
            <p:ph type="body" idx="1"/>
          </p:nvPr>
        </p:nvSpPr>
        <p:spPr/>
        <p:txBody>
          <a:bodyPr/>
          <a:lstStyle/>
          <a:p>
            <a:endParaRPr lang="en-IN" dirty="0"/>
          </a:p>
        </p:txBody>
      </p:sp>
      <p:sp>
        <p:nvSpPr>
          <p:cNvPr id="4" name="Text Placeholder 3"/>
          <p:cNvSpPr>
            <a:spLocks noGrp="1"/>
          </p:cNvSpPr>
          <p:nvPr>
            <p:ph type="body" idx="2"/>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808" y="185484"/>
            <a:ext cx="2197462" cy="476116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851" y="150230"/>
            <a:ext cx="2213733" cy="4796421"/>
          </a:xfrm>
          <a:prstGeom prst="rect">
            <a:avLst/>
          </a:prstGeom>
        </p:spPr>
      </p:pic>
    </p:spTree>
    <p:extLst>
      <p:ext uri="{BB962C8B-B14F-4D97-AF65-F5344CB8AC3E}">
        <p14:creationId xmlns:p14="http://schemas.microsoft.com/office/powerpoint/2010/main" val="1225793144"/>
      </p:ext>
    </p:extLst>
  </p:cSld>
  <p:clrMapOvr>
    <a:masterClrMapping/>
  </p:clrMapOvr>
  <p:timing>
    <p:tnLst>
      <p:par>
        <p:cTn id="1" dur="indefinite" restart="never" nodeType="tmRoot"/>
      </p:par>
    </p:tnLst>
  </p:timing>
</p:sld>
</file>

<file path=ppt/theme/theme1.xml><?xml version="1.0" encoding="utf-8"?>
<a:theme xmlns:a="http://schemas.openxmlformats.org/drawingml/2006/main" name="Juli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1874</TotalTime>
  <Words>151</Words>
  <Application>Microsoft Office PowerPoint</Application>
  <PresentationFormat>On-screen Show (16:9)</PresentationFormat>
  <Paragraphs>47</Paragraphs>
  <Slides>15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Wingdings</vt:lpstr>
      <vt:lpstr>Montserrat Light</vt:lpstr>
      <vt:lpstr>Modern No. 20</vt:lpstr>
      <vt:lpstr>Arial Black</vt:lpstr>
      <vt:lpstr>Montserrat ExtraBold</vt:lpstr>
      <vt:lpstr>Perpetua Titling MT</vt:lpstr>
      <vt:lpstr>Montserrat</vt:lpstr>
      <vt:lpstr>Juliet template</vt:lpstr>
      <vt:lpstr>G O W A Goa Overwhelmingly Welcome Arrivals      -Team Exponential 2.0</vt:lpstr>
      <vt:lpstr> Team   Exponential2.0        -NIT PATNA</vt:lpstr>
      <vt:lpstr>PowerPoint Presentation</vt:lpstr>
      <vt:lpstr>PowerPoint Presentation</vt:lpstr>
      <vt:lpstr>Personalized Home Screen, with iconified UI for ease of access. *SOS *Complaints *Dark Mode</vt:lpstr>
      <vt:lpstr>View Hotel options and compare to see what suits you best</vt:lpstr>
      <vt:lpstr>Flights and Trains booking on the go!</vt:lpstr>
      <vt:lpstr>Find best according to your budget</vt:lpstr>
      <vt:lpstr>Information about Local Festivals and Nearby Places which may come handy for users</vt:lpstr>
      <vt:lpstr>Scan the Monuments to get info about the history culture and heritage </vt:lpstr>
      <vt:lpstr>Not only see but also hear, locate on the map, get directions and much more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 A A N G Mobile Application For New Age Governance</dc:title>
  <dc:creator>Shikhar Srivastava</dc:creator>
  <cp:lastModifiedBy>Shikhar Srivastava</cp:lastModifiedBy>
  <cp:revision>31</cp:revision>
  <dcterms:modified xsi:type="dcterms:W3CDTF">2020-08-03T10:53:38Z</dcterms:modified>
</cp:coreProperties>
</file>